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9"/>
  </p:notesMasterIdLst>
  <p:sldIdLst>
    <p:sldId id="256" r:id="rId2"/>
    <p:sldId id="257" r:id="rId3"/>
    <p:sldId id="271" r:id="rId4"/>
    <p:sldId id="267" r:id="rId5"/>
    <p:sldId id="272" r:id="rId6"/>
    <p:sldId id="269" r:id="rId7"/>
    <p:sldId id="258" r:id="rId8"/>
    <p:sldId id="270" r:id="rId9"/>
    <p:sldId id="259" r:id="rId10"/>
    <p:sldId id="260" r:id="rId11"/>
    <p:sldId id="262" r:id="rId12"/>
    <p:sldId id="263" r:id="rId13"/>
    <p:sldId id="264" r:id="rId14"/>
    <p:sldId id="273" r:id="rId15"/>
    <p:sldId id="266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79" d="100"/>
          <a:sy n="79" d="100"/>
        </p:scale>
        <p:origin x="8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9279C-5563-4C3E-B8A6-7B7EE501D59E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73E4-CE52-40B7-B5E9-E1DAD58BC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73E4-CE52-40B7-B5E9-E1DAD58BC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94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57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2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7291AB-0F04-4158-A71C-578479D5C5DC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6A139-F2D5-4346-95F0-E9F40D9A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0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Backyard Chickens and Birds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Lillie Howard </a:t>
            </a:r>
          </a:p>
          <a:p>
            <a:r>
              <a:rPr lang="en-US" b="1" dirty="0" smtClean="0"/>
              <a:t>2018 Fall Garden Workshop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93975"/>
            <a:ext cx="2266381" cy="16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152400" y="-304800"/>
            <a:ext cx="3949967" cy="384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Ducks </a:t>
            </a:r>
          </a:p>
          <a:p>
            <a:pPr marL="0" indent="0">
              <a:buNone/>
            </a:pPr>
            <a:r>
              <a:rPr lang="en-US" sz="5400" b="1" dirty="0" smtClean="0"/>
              <a:t>and </a:t>
            </a:r>
          </a:p>
          <a:p>
            <a:pPr marL="0" indent="0">
              <a:buNone/>
            </a:pPr>
            <a:r>
              <a:rPr lang="en-US" sz="5400" b="1" dirty="0" smtClean="0"/>
              <a:t>Geese</a:t>
            </a:r>
            <a:endParaRPr lang="en-US" sz="5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46419" y="1151542"/>
            <a:ext cx="6047581" cy="453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 rot="5400000">
            <a:off x="533400" y="3014177"/>
            <a:ext cx="30479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7860"/>
            <a:ext cx="6554867" cy="1524000"/>
          </a:xfrm>
        </p:spPr>
        <p:txBody>
          <a:bodyPr/>
          <a:lstStyle/>
          <a:p>
            <a:pPr algn="ctr"/>
            <a:r>
              <a:rPr lang="en-US" b="1" dirty="0" smtClean="0"/>
              <a:t>Fresh water</a:t>
            </a:r>
            <a:endParaRPr lang="en-US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3400" y="935831"/>
            <a:ext cx="39497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62488" y="932458"/>
            <a:ext cx="3948112" cy="29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0"/>
            <a:ext cx="6554867" cy="1524000"/>
          </a:xfrm>
        </p:spPr>
        <p:txBody>
          <a:bodyPr/>
          <a:lstStyle/>
          <a:p>
            <a:pPr algn="ctr"/>
            <a:r>
              <a:rPr lang="en-US" b="1" dirty="0" smtClean="0"/>
              <a:t>Free ranging</a:t>
            </a:r>
            <a:endParaRPr lang="en-US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3400" y="935831"/>
            <a:ext cx="39497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459486" y="935632"/>
            <a:ext cx="3948112" cy="29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Dust bath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14352" y="1182191"/>
            <a:ext cx="5945981" cy="445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7"/>
          <a:stretch/>
        </p:blipFill>
        <p:spPr bwMode="auto">
          <a:xfrm rot="5400000">
            <a:off x="1820487" y="323842"/>
            <a:ext cx="539319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3789" y="5943600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Portable Housing for Pheasant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55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514600"/>
            <a:ext cx="2667000" cy="1524000"/>
          </a:xfrm>
        </p:spPr>
        <p:txBody>
          <a:bodyPr/>
          <a:lstStyle/>
          <a:p>
            <a:r>
              <a:rPr lang="en-US" b="1" dirty="0" smtClean="0"/>
              <a:t>Portable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housing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6" t="2573" r="24256" b="-2573"/>
          <a:stretch/>
        </p:blipFill>
        <p:spPr bwMode="auto">
          <a:xfrm rot="5400000">
            <a:off x="-552450" y="-5715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494"/>
            <a:ext cx="755226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Herbs for Chickens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09600"/>
            <a:ext cx="4438755" cy="5486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Lavender </a:t>
            </a:r>
          </a:p>
          <a:p>
            <a:r>
              <a:rPr lang="en-US" sz="3200" b="1" dirty="0" smtClean="0"/>
              <a:t>Oregano</a:t>
            </a:r>
          </a:p>
          <a:p>
            <a:r>
              <a:rPr lang="en-US" sz="3200" b="1" dirty="0" smtClean="0"/>
              <a:t>Sage</a:t>
            </a:r>
          </a:p>
          <a:p>
            <a:r>
              <a:rPr lang="en-US" sz="3200" b="1" dirty="0" smtClean="0"/>
              <a:t>Mint</a:t>
            </a:r>
          </a:p>
          <a:p>
            <a:r>
              <a:rPr lang="en-US" sz="3200" b="1" dirty="0" smtClean="0"/>
              <a:t>Parsley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7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554867" cy="1524000"/>
          </a:xfrm>
        </p:spPr>
        <p:txBody>
          <a:bodyPr/>
          <a:lstStyle/>
          <a:p>
            <a:pPr algn="ctr"/>
            <a:r>
              <a:rPr lang="en-US" dirty="0" smtClean="0"/>
              <a:t>Creative vegetation for caged animals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50" y="1070987"/>
            <a:ext cx="4378529" cy="328389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3276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8" y="960163"/>
            <a:ext cx="3882044" cy="2913611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2011, the U.S. Environmental Protection Agency (EPA) released the Urban Farm Business Plan Handbook (Handbook) to provide guidance for developing a business plan for the startup and operation of an urban farm. While the Handbook acknowledged aquaponics as a method of producing food in an urban environment, the Handbook generally focused on food and non-food related </a:t>
            </a:r>
            <a:r>
              <a:rPr lang="en-US" dirty="0" smtClean="0"/>
              <a:t>cultivated agriculture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7200" y="533400"/>
            <a:ext cx="8229600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“If </a:t>
            </a:r>
            <a:r>
              <a:rPr lang="en-US" sz="4000" b="1" dirty="0"/>
              <a:t>the people let government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decide </a:t>
            </a:r>
            <a:r>
              <a:rPr lang="en-US" sz="4000" b="1" dirty="0"/>
              <a:t>what foods they eat and what medicines they take, their bodies will soon be in as sorry a state as are the souls of those who live under </a:t>
            </a:r>
            <a:r>
              <a:rPr lang="en-US" sz="4000" b="1" dirty="0" smtClean="0"/>
              <a:t>tyranny</a:t>
            </a:r>
            <a:r>
              <a:rPr lang="en-US" sz="4000" dirty="0" smtClean="0"/>
              <a:t>”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Thomas </a:t>
            </a:r>
            <a:r>
              <a:rPr lang="en-US" sz="4000" dirty="0"/>
              <a:t>Jefferson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03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239000" cy="6324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Before you </a:t>
            </a:r>
            <a:r>
              <a:rPr lang="en-US" sz="4000" b="1" dirty="0" smtClean="0"/>
              <a:t>can feed you can feed someone </a:t>
            </a:r>
            <a:r>
              <a:rPr lang="en-US" sz="4000" b="1" dirty="0" smtClean="0"/>
              <a:t>else</a:t>
            </a:r>
            <a:r>
              <a:rPr lang="en-US" sz="4000" b="1" dirty="0" smtClean="0"/>
              <a:t>, you must be able to feed yourself.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Dawn </a:t>
            </a:r>
            <a:r>
              <a:rPr lang="en-US" sz="4000" b="1" dirty="0" err="1" smtClean="0"/>
              <a:t>Mellion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Patin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07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We just eat whatever is outside at that time of the year.  We eat with the seasons as nature provides.</a:t>
            </a:r>
          </a:p>
          <a:p>
            <a:pPr algn="ctr"/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Milagro </a:t>
            </a:r>
            <a:r>
              <a:rPr lang="en-US" sz="4400" b="1" dirty="0" err="1" smtClean="0">
                <a:solidFill>
                  <a:srgbClr val="C00000"/>
                </a:solidFill>
              </a:rPr>
              <a:t>Berhane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648200"/>
            <a:ext cx="6554867" cy="1524000"/>
          </a:xfrm>
        </p:spPr>
        <p:txBody>
          <a:bodyPr/>
          <a:lstStyle/>
          <a:p>
            <a:pPr algn="ctr"/>
            <a:r>
              <a:rPr lang="en-US" dirty="0" smtClean="0"/>
              <a:t>Golden buffs &amp; Australops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6"/>
          <a:stretch/>
        </p:blipFill>
        <p:spPr bwMode="auto">
          <a:xfrm rot="5400000">
            <a:off x="2337457" y="-1505743"/>
            <a:ext cx="4572000" cy="81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419100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Purpose Chickens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257800"/>
            <a:ext cx="2897267" cy="969886"/>
          </a:xfrm>
        </p:spPr>
        <p:txBody>
          <a:bodyPr/>
          <a:lstStyle/>
          <a:p>
            <a:pPr algn="ctr"/>
            <a:r>
              <a:rPr lang="en-US" b="1" dirty="0" smtClean="0"/>
              <a:t>Broilers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5"/>
          <a:stretch/>
        </p:blipFill>
        <p:spPr bwMode="auto">
          <a:xfrm rot="5400000">
            <a:off x="1960551" y="-708116"/>
            <a:ext cx="4953000" cy="697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350520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 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554867" cy="1524000"/>
          </a:xfrm>
        </p:spPr>
        <p:txBody>
          <a:bodyPr/>
          <a:lstStyle/>
          <a:p>
            <a:pPr algn="ctr"/>
            <a:r>
              <a:rPr lang="en-US" dirty="0" err="1" smtClean="0"/>
              <a:t>Ringneck</a:t>
            </a:r>
            <a:r>
              <a:rPr lang="en-US" dirty="0" smtClean="0"/>
              <a:t> pheasants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6" y="860913"/>
            <a:ext cx="1831770" cy="37671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2634" y="1754299"/>
            <a:ext cx="4073898" cy="1980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60" y="533400"/>
            <a:ext cx="3348020" cy="44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554867" cy="1143000"/>
          </a:xfrm>
        </p:spPr>
        <p:txBody>
          <a:bodyPr/>
          <a:lstStyle/>
          <a:p>
            <a:pPr algn="ctr"/>
            <a:r>
              <a:rPr lang="en-US" b="1" dirty="0" smtClean="0"/>
              <a:t>    Guinea fowl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31" y="1352277"/>
            <a:ext cx="4619097" cy="346432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7013" y="1355520"/>
            <a:ext cx="4619098" cy="3464324"/>
          </a:xfrm>
        </p:spPr>
      </p:pic>
    </p:spTree>
    <p:extLst>
      <p:ext uri="{BB962C8B-B14F-4D97-AF65-F5344CB8AC3E}">
        <p14:creationId xmlns:p14="http://schemas.microsoft.com/office/powerpoint/2010/main" val="22386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3616</TotalTime>
  <Words>204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Slice</vt:lpstr>
      <vt:lpstr>Backyard Chickens and Birds</vt:lpstr>
      <vt:lpstr>Urban Agriculture</vt:lpstr>
      <vt:lpstr>PowerPoint Presentation</vt:lpstr>
      <vt:lpstr>Before you can feed you can feed someone else, you must be able to feed yourself.   Dawn Mellion Patin</vt:lpstr>
      <vt:lpstr>PowerPoint Presentation</vt:lpstr>
      <vt:lpstr>Golden buffs &amp; Australops</vt:lpstr>
      <vt:lpstr>Broilers</vt:lpstr>
      <vt:lpstr>Ringneck pheasants</vt:lpstr>
      <vt:lpstr>    Guinea fowl</vt:lpstr>
      <vt:lpstr>PowerPoint Presentation</vt:lpstr>
      <vt:lpstr>Fresh water</vt:lpstr>
      <vt:lpstr>Free ranging</vt:lpstr>
      <vt:lpstr>Dust bath</vt:lpstr>
      <vt:lpstr>PowerPoint Presentation</vt:lpstr>
      <vt:lpstr>Portable  housing</vt:lpstr>
      <vt:lpstr>Herbs for Chickens </vt:lpstr>
      <vt:lpstr>Creative vegetation for caged animals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Chickens and Birds</dc:title>
  <dc:creator>Milagro Berhane</dc:creator>
  <cp:lastModifiedBy>Mitchell Provensal</cp:lastModifiedBy>
  <cp:revision>26</cp:revision>
  <dcterms:created xsi:type="dcterms:W3CDTF">2018-11-14T19:34:28Z</dcterms:created>
  <dcterms:modified xsi:type="dcterms:W3CDTF">2018-11-20T14:04:46Z</dcterms:modified>
</cp:coreProperties>
</file>