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5" r:id="rId9"/>
    <p:sldId id="261" r:id="rId10"/>
    <p:sldId id="266" r:id="rId11"/>
    <p:sldId id="262" r:id="rId12"/>
    <p:sldId id="268" r:id="rId13"/>
    <p:sldId id="267" r:id="rId14"/>
    <p:sldId id="275" r:id="rId15"/>
    <p:sldId id="269" r:id="rId16"/>
    <p:sldId id="271" r:id="rId17"/>
    <p:sldId id="270" r:id="rId18"/>
    <p:sldId id="272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1E62-7D39-4C7D-9606-AA9F125392D0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EABE04-0ADE-43FC-B5B2-6439F2B1FF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1E62-7D39-4C7D-9606-AA9F125392D0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BE04-0ADE-43FC-B5B2-6439F2B1F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1E62-7D39-4C7D-9606-AA9F125392D0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BE04-0ADE-43FC-B5B2-6439F2B1F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2D1E62-7D39-4C7D-9606-AA9F125392D0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EEABE04-0ADE-43FC-B5B2-6439F2B1FF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1E62-7D39-4C7D-9606-AA9F125392D0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BE04-0ADE-43FC-B5B2-6439F2B1FF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1E62-7D39-4C7D-9606-AA9F125392D0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BE04-0ADE-43FC-B5B2-6439F2B1FF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BE04-0ADE-43FC-B5B2-6439F2B1FF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1E62-7D39-4C7D-9606-AA9F125392D0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1E62-7D39-4C7D-9606-AA9F125392D0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BE04-0ADE-43FC-B5B2-6439F2B1FF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1E62-7D39-4C7D-9606-AA9F125392D0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BE04-0ADE-43FC-B5B2-6439F2B1F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2D1E62-7D39-4C7D-9606-AA9F125392D0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EABE04-0ADE-43FC-B5B2-6439F2B1FF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1E62-7D39-4C7D-9606-AA9F125392D0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EABE04-0ADE-43FC-B5B2-6439F2B1FF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92D1E62-7D39-4C7D-9606-AA9F125392D0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EEABE04-0ADE-43FC-B5B2-6439F2B1FF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source=images&amp;cd=&amp;cad=rja&amp;uact=8&amp;ved=2ahUKEwjdqtSc29feAhWqct8KHUW7BPUQjRx6BAgBEAU&amp;url=http://www.subr.edu/news/su-landgrant-campus-graduates-twentythree-from-regional-leadership-institute&amp;psig=AOvVaw2G3JugmyHHwL4uJeY7ldQk&amp;ust=154241646078516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098" y="3581400"/>
            <a:ext cx="8305800" cy="114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Felton </a:t>
            </a:r>
            <a:r>
              <a:rPr lang="en-US" dirty="0" err="1" smtClean="0"/>
              <a:t>DeRouen</a:t>
            </a:r>
            <a:r>
              <a:rPr lang="en-US" dirty="0" smtClean="0"/>
              <a:t> II </a:t>
            </a:r>
          </a:p>
          <a:p>
            <a:r>
              <a:rPr lang="en-US" dirty="0" smtClean="0"/>
              <a:t>Southern University A&amp;M </a:t>
            </a:r>
          </a:p>
          <a:p>
            <a:r>
              <a:rPr lang="en-US" dirty="0" smtClean="0"/>
              <a:t>Land Grant Campus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8305800" cy="1981200"/>
          </a:xfrm>
        </p:spPr>
        <p:txBody>
          <a:bodyPr/>
          <a:lstStyle/>
          <a:p>
            <a:r>
              <a:rPr lang="en-US" dirty="0" smtClean="0"/>
              <a:t>Breeds for  Backyard Poultry</a:t>
            </a:r>
            <a:endParaRPr lang="en-US" dirty="0"/>
          </a:p>
        </p:txBody>
      </p:sp>
      <p:pic>
        <p:nvPicPr>
          <p:cNvPr id="94210" name="Picture 2" descr="Image result for southern university land grant campus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5098" y="4800600"/>
            <a:ext cx="14478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Egyptian </a:t>
            </a:r>
            <a:r>
              <a:rPr lang="en-US" dirty="0" err="1" smtClean="0"/>
              <a:t>Fayoumi</a:t>
            </a:r>
            <a:endParaRPr lang="en-US" dirty="0"/>
          </a:p>
        </p:txBody>
      </p:sp>
      <p:pic>
        <p:nvPicPr>
          <p:cNvPr id="5122" name="Picture 2" descr="C:\Users\Renita\AppData\Local\Microsoft\Windows\Temporary Internet Files\Content.IE5\I3FXYIN2\220px-Egyptian_Fayoumi_at_show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62738"/>
            <a:ext cx="3112294" cy="3721100"/>
          </a:xfrm>
          <a:prstGeom prst="rect">
            <a:avLst/>
          </a:prstGeom>
          <a:noFill/>
        </p:spPr>
      </p:pic>
      <p:pic>
        <p:nvPicPr>
          <p:cNvPr id="5127" name="Picture 7" descr="C:\Users\Renita\AppData\Local\Microsoft\Windows\Temporary Internet Files\Content.IE5\IC46V4BH\640px-TríoPirocón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24400" y="2262738"/>
            <a:ext cx="3880918" cy="294005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Purpose Producer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 smtClean="0"/>
              <a:t>Turken</a:t>
            </a:r>
            <a:r>
              <a:rPr lang="en-US" dirty="0" smtClean="0"/>
              <a:t> (Naked Neck)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Egyptain</a:t>
            </a:r>
            <a:r>
              <a:rPr lang="en-US" dirty="0" smtClean="0"/>
              <a:t> </a:t>
            </a:r>
            <a:r>
              <a:rPr lang="en-US" dirty="0" err="1" smtClean="0"/>
              <a:t>Fayoumi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Male (wt.) 5 lbs. </a:t>
            </a:r>
          </a:p>
          <a:p>
            <a:r>
              <a:rPr lang="en-US" dirty="0" smtClean="0"/>
              <a:t>Female (wt.) 4 lbs. </a:t>
            </a:r>
          </a:p>
          <a:p>
            <a:r>
              <a:rPr lang="en-US" dirty="0" smtClean="0"/>
              <a:t>Harvest time 14-18 weeks </a:t>
            </a:r>
          </a:p>
          <a:p>
            <a:r>
              <a:rPr lang="en-US" dirty="0" smtClean="0"/>
              <a:t>Egg production (annual) 150</a:t>
            </a:r>
          </a:p>
          <a:p>
            <a:r>
              <a:rPr lang="en-US" dirty="0" smtClean="0"/>
              <a:t>Pros &amp; Cons </a:t>
            </a:r>
          </a:p>
          <a:p>
            <a:pPr lvl="1"/>
            <a:r>
              <a:rPr lang="en-US" dirty="0" smtClean="0"/>
              <a:t>Fast growth </a:t>
            </a:r>
          </a:p>
          <a:p>
            <a:pPr lvl="1"/>
            <a:r>
              <a:rPr lang="en-US" dirty="0" smtClean="0"/>
              <a:t>Taste great (Eggs and Meat)</a:t>
            </a:r>
          </a:p>
          <a:p>
            <a:pPr lvl="1"/>
            <a:r>
              <a:rPr lang="en-US" dirty="0" smtClean="0"/>
              <a:t>Flighty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Male (wt.) 6 lbs.</a:t>
            </a:r>
          </a:p>
          <a:p>
            <a:r>
              <a:rPr lang="en-US" dirty="0" smtClean="0"/>
              <a:t>Female (wt.) 4 lbs.</a:t>
            </a:r>
          </a:p>
          <a:p>
            <a:r>
              <a:rPr lang="en-US" dirty="0" smtClean="0"/>
              <a:t>Harvest time 11-18 weeks</a:t>
            </a:r>
          </a:p>
          <a:p>
            <a:r>
              <a:rPr lang="en-US" dirty="0" smtClean="0"/>
              <a:t>Egg production (annual) 104 </a:t>
            </a:r>
          </a:p>
          <a:p>
            <a:r>
              <a:rPr lang="en-US" dirty="0" smtClean="0"/>
              <a:t>Pros &amp; Cons </a:t>
            </a:r>
          </a:p>
          <a:p>
            <a:pPr lvl="1"/>
            <a:r>
              <a:rPr lang="en-US" dirty="0" smtClean="0"/>
              <a:t>Easy to keep</a:t>
            </a:r>
          </a:p>
          <a:p>
            <a:pPr lvl="1"/>
            <a:r>
              <a:rPr lang="en-US" dirty="0" smtClean="0"/>
              <a:t>Decent egg and meat production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Purpose Producer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 smtClean="0"/>
              <a:t>Turken</a:t>
            </a:r>
            <a:r>
              <a:rPr lang="en-US" dirty="0" smtClean="0"/>
              <a:t> (Naked Neck)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White Leghorn</a:t>
            </a:r>
            <a:endParaRPr lang="en-US" dirty="0"/>
          </a:p>
        </p:txBody>
      </p:sp>
      <p:pic>
        <p:nvPicPr>
          <p:cNvPr id="3074" name="Picture 2" descr="C:\Users\Renita\AppData\Local\Microsoft\Windows\Temporary Internet Files\Content.IE5\MOH9T0TO\ARS-White_Leghorn_hen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5372"/>
            <a:ext cx="3203696" cy="3951288"/>
          </a:xfrm>
          <a:prstGeom prst="rect">
            <a:avLst/>
          </a:prstGeom>
          <a:noFill/>
        </p:spPr>
      </p:pic>
      <p:pic>
        <p:nvPicPr>
          <p:cNvPr id="3075" name="Picture 3" descr="C:\Users\Renita\AppData\Local\Microsoft\Windows\Temporary Internet Files\Content.IE5\H1O611QY\Amberbock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53000" y="2304422"/>
            <a:ext cx="2955529" cy="39131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 Producer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Rhode Island 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White Leghorn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Egg production(annual) 280</a:t>
            </a:r>
          </a:p>
          <a:p>
            <a:r>
              <a:rPr lang="en-US" dirty="0" smtClean="0"/>
              <a:t>Female (wt.) 5 lbs. </a:t>
            </a:r>
          </a:p>
          <a:p>
            <a:r>
              <a:rPr lang="en-US" dirty="0" smtClean="0"/>
              <a:t>Start laying 16-17 weeks old</a:t>
            </a:r>
          </a:p>
          <a:p>
            <a:r>
              <a:rPr lang="en-US" dirty="0" smtClean="0"/>
              <a:t>Temperament </a:t>
            </a:r>
          </a:p>
          <a:p>
            <a:pPr lvl="1"/>
            <a:r>
              <a:rPr lang="en-US" dirty="0" smtClean="0"/>
              <a:t>Nervous </a:t>
            </a:r>
          </a:p>
          <a:p>
            <a:pPr lvl="1"/>
            <a:r>
              <a:rPr lang="en-US" dirty="0" smtClean="0"/>
              <a:t>Flighty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Egg production(annual) 260</a:t>
            </a:r>
          </a:p>
          <a:p>
            <a:r>
              <a:rPr lang="en-US" dirty="0" smtClean="0"/>
              <a:t>Female (wt.) 6.5 lbs. </a:t>
            </a:r>
          </a:p>
          <a:p>
            <a:r>
              <a:rPr lang="en-US" dirty="0" smtClean="0"/>
              <a:t>Start laying 18-24 weeks old</a:t>
            </a:r>
          </a:p>
          <a:p>
            <a:r>
              <a:rPr lang="en-US" dirty="0" smtClean="0"/>
              <a:t>Temperament </a:t>
            </a:r>
          </a:p>
          <a:p>
            <a:pPr lvl="1"/>
            <a:r>
              <a:rPr lang="en-US" dirty="0" smtClean="0"/>
              <a:t>Hardy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 Producer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Rhode Island 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Golden Comet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 descr="C:\Users\Renita\AppData\Local\Microsoft\Windows\Temporary Internet Files\Content.IE5\IC46V4BH\Gem_(Easter_Egger_hen)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00600" y="2226524"/>
            <a:ext cx="3593477" cy="39131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 Producer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 smtClean="0"/>
              <a:t>Ameraucana</a:t>
            </a:r>
            <a:endParaRPr lang="en-US" dirty="0"/>
          </a:p>
        </p:txBody>
      </p:sp>
      <p:pic>
        <p:nvPicPr>
          <p:cNvPr id="4099" name="Picture 3" descr="C:\Users\Renita\AppData\Local\Microsoft\Windows\Temporary Internet Files\Content.IE5\H1O611QY\5791769778_e908d085c2_z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62738"/>
            <a:ext cx="40386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Golden Comet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Egg production(annual) 250-300 </a:t>
            </a:r>
          </a:p>
          <a:p>
            <a:r>
              <a:rPr lang="en-US" dirty="0" smtClean="0"/>
              <a:t>Female (wt.) 5 – 7.5 lbs.</a:t>
            </a:r>
          </a:p>
          <a:p>
            <a:r>
              <a:rPr lang="en-US" dirty="0" smtClean="0"/>
              <a:t>Start laying 15 weeks old </a:t>
            </a:r>
          </a:p>
          <a:p>
            <a:r>
              <a:rPr lang="en-US" dirty="0" smtClean="0"/>
              <a:t>Temperament </a:t>
            </a:r>
          </a:p>
          <a:p>
            <a:pPr lvl="1"/>
            <a:r>
              <a:rPr lang="en-US" dirty="0" smtClean="0"/>
              <a:t>Gentle </a:t>
            </a:r>
          </a:p>
          <a:p>
            <a:pPr lvl="1"/>
            <a:r>
              <a:rPr lang="en-US" dirty="0" smtClean="0"/>
              <a:t>Quiet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Egg production(annual) 250</a:t>
            </a:r>
          </a:p>
          <a:p>
            <a:r>
              <a:rPr lang="en-US" dirty="0" smtClean="0"/>
              <a:t>Female (wt.) 4.5 -5.5 lbs.</a:t>
            </a:r>
          </a:p>
          <a:p>
            <a:r>
              <a:rPr lang="en-US" dirty="0" smtClean="0"/>
              <a:t>Start laying 25-30 weeks old</a:t>
            </a:r>
          </a:p>
          <a:p>
            <a:r>
              <a:rPr lang="en-US" dirty="0" smtClean="0"/>
              <a:t>Temperament </a:t>
            </a:r>
          </a:p>
          <a:p>
            <a:pPr lvl="1"/>
            <a:r>
              <a:rPr lang="en-US" dirty="0" smtClean="0"/>
              <a:t>Broody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 Producer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 smtClean="0"/>
              <a:t>Ameraucana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Barred Plymouth Rock</a:t>
            </a:r>
            <a:endParaRPr lang="en-US" dirty="0"/>
          </a:p>
        </p:txBody>
      </p:sp>
      <p:pic>
        <p:nvPicPr>
          <p:cNvPr id="2050" name="Picture 2" descr="C:\Users\Renita\AppData\Local\Microsoft\Windows\Temporary Internet Files\Content.IE5\MOH9T0TO\Barred_Rock_hen_in_backyard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6432" y="2262738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C:\Users\Renita\AppData\Local\Microsoft\Windows\Temporary Internet Files\Content.IE5\H1O611QY\3958223969_3b8c7d0d8f_z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24400" y="2262738"/>
            <a:ext cx="3810000" cy="3028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 Producer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Golden Laced </a:t>
            </a:r>
            <a:r>
              <a:rPr lang="en-US" dirty="0" err="1" smtClean="0"/>
              <a:t>Wyandottes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Barred Plymouth Rock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Egg production(annual) 280</a:t>
            </a:r>
          </a:p>
          <a:p>
            <a:r>
              <a:rPr lang="en-US" dirty="0" smtClean="0"/>
              <a:t>Female (wt.) 6.5 lbs</a:t>
            </a:r>
          </a:p>
          <a:p>
            <a:r>
              <a:rPr lang="en-US" dirty="0" smtClean="0"/>
              <a:t>Start laying 18-22 weeks old</a:t>
            </a:r>
          </a:p>
          <a:p>
            <a:r>
              <a:rPr lang="en-US" dirty="0" smtClean="0"/>
              <a:t>Temperament </a:t>
            </a:r>
          </a:p>
          <a:p>
            <a:pPr lvl="1"/>
            <a:r>
              <a:rPr lang="en-US" dirty="0" smtClean="0"/>
              <a:t>Calm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Egg production(annual) 200</a:t>
            </a:r>
          </a:p>
          <a:p>
            <a:r>
              <a:rPr lang="en-US" dirty="0" smtClean="0"/>
              <a:t>Female (wt.) 6 lbs.</a:t>
            </a:r>
          </a:p>
          <a:p>
            <a:r>
              <a:rPr lang="en-US" dirty="0" smtClean="0"/>
              <a:t>Start laying 18-20 week old</a:t>
            </a:r>
          </a:p>
          <a:p>
            <a:r>
              <a:rPr lang="en-US" dirty="0" smtClean="0"/>
              <a:t>Temperament </a:t>
            </a:r>
          </a:p>
          <a:p>
            <a:pPr lvl="1"/>
            <a:r>
              <a:rPr lang="en-US" dirty="0" smtClean="0"/>
              <a:t>Docile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 Producer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Golden Laced Wyandotte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Australorp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Egg production(annual) 250</a:t>
            </a:r>
          </a:p>
          <a:p>
            <a:r>
              <a:rPr lang="en-US" dirty="0" smtClean="0"/>
              <a:t>Female (wt.) 5-7lbs. </a:t>
            </a:r>
          </a:p>
          <a:p>
            <a:r>
              <a:rPr lang="en-US" dirty="0" smtClean="0"/>
              <a:t>Start laying 22-24 week old</a:t>
            </a:r>
          </a:p>
          <a:p>
            <a:r>
              <a:rPr lang="en-US" dirty="0" smtClean="0"/>
              <a:t>Temperament </a:t>
            </a:r>
          </a:p>
          <a:p>
            <a:pPr lvl="1"/>
            <a:r>
              <a:rPr lang="en-US" dirty="0" smtClean="0"/>
              <a:t>Hardy </a:t>
            </a:r>
            <a:endParaRPr lang="en-US" dirty="0"/>
          </a:p>
        </p:txBody>
      </p:sp>
      <p:pic>
        <p:nvPicPr>
          <p:cNvPr id="1026" name="Picture 2" descr="C:\Users\Renita\AppData\Local\Microsoft\Windows\Temporary Internet Files\Content.IE5\I3FXYIN2\Australorps_henne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800"/>
            <a:ext cx="4114800" cy="380761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 Producer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Choosing your Flock </a:t>
            </a:r>
            <a:endParaRPr lang="en-US" dirty="0"/>
          </a:p>
        </p:txBody>
      </p:sp>
      <p:pic>
        <p:nvPicPr>
          <p:cNvPr id="6146" name="Picture 2" descr="C:\Users\Renita\AppData\Local\Microsoft\Windows\Temporary Internet Files\Content.IE5\I3FXYIN2\choose_wisely_by_darkdabula-d9rvvlw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0104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Broiler</a:t>
            </a:r>
            <a:endParaRPr lang="en-US" dirty="0"/>
          </a:p>
        </p:txBody>
      </p:sp>
      <p:pic>
        <p:nvPicPr>
          <p:cNvPr id="1026" name="Picture 2" descr="C:\Users\Renita\AppData\Local\Microsoft\Windows\Temporary Internet Files\Content.IE5\I3FXYIN2\1200px-Poultry_Classes_Blog_photo_-_Flickr_-_USDAgov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49158"/>
            <a:ext cx="3542784" cy="3951288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Poultry (Production)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Layer</a:t>
            </a:r>
            <a:endParaRPr lang="en-US" dirty="0"/>
          </a:p>
        </p:txBody>
      </p:sp>
      <p:pic>
        <p:nvPicPr>
          <p:cNvPr id="1027" name="Picture 3" descr="C:\Users\Renita\AppData\Local\Microsoft\Windows\Temporary Internet Files\Content.IE5\MOH9T0TO\Poultry_Ejigb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58211"/>
            <a:ext cx="35306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Broilers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Meat Production</a:t>
            </a:r>
          </a:p>
          <a:p>
            <a:r>
              <a:rPr lang="en-US" dirty="0" smtClean="0"/>
              <a:t>8 to 10 weeks for harvesting ( 8 weeks is norm.)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Egg Production  </a:t>
            </a:r>
          </a:p>
          <a:p>
            <a:r>
              <a:rPr lang="en-US" dirty="0" smtClean="0"/>
              <a:t>24 weeks (6 months) to begin laying eggs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Poultry (Production)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Layers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Cornish Cross </a:t>
            </a:r>
            <a:endParaRPr lang="en-US" dirty="0"/>
          </a:p>
        </p:txBody>
      </p:sp>
      <p:pic>
        <p:nvPicPr>
          <p:cNvPr id="2051" name="Picture 3" descr="C:\Users\Renita\AppData\Local\Microsoft\Windows\Temporary Internet Files\Content.IE5\IC46V4BH\539px-Pollo_broiler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59012"/>
            <a:ext cx="3048000" cy="3846275"/>
          </a:xfrm>
          <a:prstGeom prst="rect">
            <a:avLst/>
          </a:prstGeom>
          <a:noFill/>
        </p:spPr>
      </p:pic>
      <p:pic>
        <p:nvPicPr>
          <p:cNvPr id="2050" name="Picture 2" descr="C:\Users\Renita\AppData\Local\Microsoft\Windows\Temporary Internet Files\Content.IE5\H1O611QY\3553754188_92b3e4cd55_z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12066" y="2259012"/>
            <a:ext cx="3514042" cy="39131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Meat Producers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>
          <a:xfrm>
            <a:off x="4648200" y="1524000"/>
            <a:ext cx="4041775" cy="609600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sz="3400" dirty="0" smtClean="0"/>
              <a:t>Jersey </a:t>
            </a:r>
            <a:r>
              <a:rPr lang="en-US" sz="3800" dirty="0" smtClean="0"/>
              <a:t>Giant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Cornish Cross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Male (wt.) 12 lbs.</a:t>
            </a:r>
          </a:p>
          <a:p>
            <a:r>
              <a:rPr lang="en-US" dirty="0" smtClean="0"/>
              <a:t>Female (wt.) 8 lbs.  </a:t>
            </a:r>
          </a:p>
          <a:p>
            <a:r>
              <a:rPr lang="en-US" dirty="0" smtClean="0"/>
              <a:t>Harvest time  4- 6 weeks </a:t>
            </a:r>
          </a:p>
          <a:p>
            <a:r>
              <a:rPr lang="en-US" dirty="0" smtClean="0"/>
              <a:t>Pros &amp; Cons </a:t>
            </a:r>
          </a:p>
          <a:p>
            <a:pPr lvl="1"/>
            <a:r>
              <a:rPr lang="en-US" dirty="0" smtClean="0"/>
              <a:t>Fast growth </a:t>
            </a:r>
          </a:p>
          <a:p>
            <a:pPr lvl="1"/>
            <a:r>
              <a:rPr lang="en-US" dirty="0" smtClean="0"/>
              <a:t>Lots of white meat</a:t>
            </a:r>
          </a:p>
          <a:p>
            <a:pPr lvl="1"/>
            <a:r>
              <a:rPr lang="en-US" dirty="0" smtClean="0"/>
              <a:t>Eats a lot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Male (wt.) 13 lbs.</a:t>
            </a:r>
          </a:p>
          <a:p>
            <a:r>
              <a:rPr lang="en-US" dirty="0" smtClean="0"/>
              <a:t>Female (wt.) 10 lbs.</a:t>
            </a:r>
          </a:p>
          <a:p>
            <a:r>
              <a:rPr lang="en-US" dirty="0" smtClean="0"/>
              <a:t>Harvest time 16-21 weeks </a:t>
            </a:r>
          </a:p>
          <a:p>
            <a:r>
              <a:rPr lang="en-US" dirty="0" smtClean="0"/>
              <a:t>Pros &amp; Cons </a:t>
            </a:r>
          </a:p>
          <a:p>
            <a:pPr lvl="1"/>
            <a:r>
              <a:rPr lang="en-US" dirty="0" smtClean="0"/>
              <a:t>Large </a:t>
            </a:r>
          </a:p>
          <a:p>
            <a:pPr lvl="1"/>
            <a:r>
              <a:rPr lang="en-US" dirty="0" smtClean="0"/>
              <a:t>Slow growth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Meat Producers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Jersey Giant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Bresse</a:t>
            </a:r>
            <a:endParaRPr lang="en-US" dirty="0"/>
          </a:p>
        </p:txBody>
      </p:sp>
      <p:pic>
        <p:nvPicPr>
          <p:cNvPr id="3074" name="Picture 2" descr="C:\Users\Renita\AppData\Local\Microsoft\Windows\Temporary Internet Files\Content.IE5\MOH9T0TO\Volailles_Bresse_cropped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62738"/>
            <a:ext cx="3048000" cy="3833262"/>
          </a:xfrm>
          <a:prstGeom prst="rect">
            <a:avLst/>
          </a:prstGeom>
          <a:noFill/>
        </p:spPr>
      </p:pic>
      <p:pic>
        <p:nvPicPr>
          <p:cNvPr id="3075" name="Picture 3" descr="C:\Users\Renita\AppData\Local\Microsoft\Windows\Temporary Internet Files\Content.IE5\H1O611QY\5520694141_415d2a32cb_b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9788" y="2815543"/>
            <a:ext cx="4038600" cy="268582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Meat Producers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Freedom Ranger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Bresse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Male (wt.) 7 lbs.</a:t>
            </a:r>
          </a:p>
          <a:p>
            <a:r>
              <a:rPr lang="en-US" dirty="0" smtClean="0"/>
              <a:t>Female (wt.) 5 lbs. </a:t>
            </a:r>
          </a:p>
          <a:p>
            <a:r>
              <a:rPr lang="en-US" dirty="0" smtClean="0"/>
              <a:t>Harvest time 16-20 weeks </a:t>
            </a:r>
          </a:p>
          <a:p>
            <a:r>
              <a:rPr lang="en-US" dirty="0" smtClean="0"/>
              <a:t>Pros &amp; Cons </a:t>
            </a:r>
          </a:p>
          <a:p>
            <a:pPr lvl="1"/>
            <a:r>
              <a:rPr lang="en-US" dirty="0" smtClean="0"/>
              <a:t>Docile </a:t>
            </a:r>
          </a:p>
          <a:p>
            <a:pPr lvl="1"/>
            <a:r>
              <a:rPr lang="en-US" dirty="0" smtClean="0"/>
              <a:t>Tastes great </a:t>
            </a:r>
          </a:p>
          <a:p>
            <a:pPr lvl="1"/>
            <a:r>
              <a:rPr lang="en-US" dirty="0" smtClean="0"/>
              <a:t>Not to meaty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Male (wt.) 6 lbs. </a:t>
            </a:r>
          </a:p>
          <a:p>
            <a:r>
              <a:rPr lang="en-US" dirty="0" smtClean="0"/>
              <a:t>Female (wt.) 5 lbs. </a:t>
            </a:r>
          </a:p>
          <a:p>
            <a:r>
              <a:rPr lang="en-US" dirty="0" smtClean="0"/>
              <a:t>Harvest time  9-11 weeks</a:t>
            </a:r>
          </a:p>
          <a:p>
            <a:r>
              <a:rPr lang="en-US" dirty="0" smtClean="0"/>
              <a:t>Pros &amp; Cons </a:t>
            </a:r>
          </a:p>
          <a:p>
            <a:pPr lvl="1"/>
            <a:r>
              <a:rPr lang="en-US" dirty="0" smtClean="0"/>
              <a:t>Great for free range </a:t>
            </a:r>
          </a:p>
          <a:p>
            <a:pPr lvl="1"/>
            <a:r>
              <a:rPr lang="en-US" dirty="0" smtClean="0"/>
              <a:t>Easy to Keep </a:t>
            </a:r>
          </a:p>
          <a:p>
            <a:pPr lvl="1"/>
            <a:r>
              <a:rPr lang="en-US" dirty="0" smtClean="0"/>
              <a:t>Smaller and slower growth rate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Meat Producers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Freedom Ranger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Orpington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2" name="Picture 6" descr="C:\Users\Renita\AppData\Local\Microsoft\Windows\Temporary Internet Files\Content.IE5\I3FXYIN2\Brown_Leghorn_hen,_Ohio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95597" y="2262739"/>
            <a:ext cx="3915003" cy="36046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Purpose Producer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Brown Leghorn</a:t>
            </a:r>
            <a:endParaRPr lang="en-US" dirty="0"/>
          </a:p>
        </p:txBody>
      </p:sp>
      <p:pic>
        <p:nvPicPr>
          <p:cNvPr id="4099" name="Picture 3" descr="C:\Users\Renita\AppData\Local\Microsoft\Windows\Temporary Internet Files\Content.IE5\IC46V4BH\orpingto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62738"/>
            <a:ext cx="3810000" cy="3715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Orpington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Male (wt.) 10 lbs.</a:t>
            </a:r>
          </a:p>
          <a:p>
            <a:r>
              <a:rPr lang="en-US" dirty="0" smtClean="0"/>
              <a:t>Female (wt.) 8 lbs. </a:t>
            </a:r>
          </a:p>
          <a:p>
            <a:r>
              <a:rPr lang="en-US" dirty="0" smtClean="0"/>
              <a:t>Harvest time 18-24 weeks </a:t>
            </a:r>
          </a:p>
          <a:p>
            <a:r>
              <a:rPr lang="en-US" dirty="0" smtClean="0"/>
              <a:t>Egg production(annual) 190 </a:t>
            </a:r>
          </a:p>
          <a:p>
            <a:r>
              <a:rPr lang="en-US" dirty="0" smtClean="0"/>
              <a:t>Pros &amp; Cons </a:t>
            </a:r>
          </a:p>
          <a:p>
            <a:pPr lvl="1"/>
            <a:r>
              <a:rPr lang="en-US" dirty="0" smtClean="0"/>
              <a:t>Great egg layers</a:t>
            </a:r>
          </a:p>
          <a:p>
            <a:pPr lvl="1"/>
            <a:r>
              <a:rPr lang="en-US" dirty="0" smtClean="0"/>
              <a:t>Docile </a:t>
            </a:r>
          </a:p>
          <a:p>
            <a:pPr lvl="1"/>
            <a:r>
              <a:rPr lang="en-US" dirty="0" smtClean="0"/>
              <a:t>Slow growth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Male (wt.) 6 lbs.</a:t>
            </a:r>
          </a:p>
          <a:p>
            <a:r>
              <a:rPr lang="en-US" dirty="0" smtClean="0"/>
              <a:t>Female (wt.) 5 lbs. </a:t>
            </a:r>
          </a:p>
          <a:p>
            <a:r>
              <a:rPr lang="en-US" dirty="0" smtClean="0"/>
              <a:t>Harvest time 16- 21 weeks</a:t>
            </a:r>
          </a:p>
          <a:p>
            <a:r>
              <a:rPr lang="en-US" dirty="0" smtClean="0"/>
              <a:t>Egg production(annual) 280</a:t>
            </a:r>
          </a:p>
          <a:p>
            <a:r>
              <a:rPr lang="en-US" dirty="0" smtClean="0"/>
              <a:t>Pros &amp; Cons</a:t>
            </a:r>
          </a:p>
          <a:p>
            <a:pPr lvl="1"/>
            <a:r>
              <a:rPr lang="en-US" dirty="0" smtClean="0"/>
              <a:t>Forager</a:t>
            </a:r>
          </a:p>
          <a:p>
            <a:pPr lvl="1"/>
            <a:r>
              <a:rPr lang="en-US" dirty="0" smtClean="0"/>
              <a:t>Good layer </a:t>
            </a:r>
          </a:p>
          <a:p>
            <a:pPr lvl="1"/>
            <a:r>
              <a:rPr lang="en-US" dirty="0" smtClean="0"/>
              <a:t>Decent meat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Purpose Producers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Brown Leghorn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218</TotalTime>
  <Words>535</Words>
  <Application>Microsoft Office PowerPoint</Application>
  <PresentationFormat>On-screen Show (4:3)</PresentationFormat>
  <Paragraphs>156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Constantia</vt:lpstr>
      <vt:lpstr>Wingdings 2</vt:lpstr>
      <vt:lpstr>Paper</vt:lpstr>
      <vt:lpstr>Breeds for  Backyard Poultry</vt:lpstr>
      <vt:lpstr>Types of Poultry (Production)</vt:lpstr>
      <vt:lpstr>Types of Poultry (Production) </vt:lpstr>
      <vt:lpstr>Meat Producers </vt:lpstr>
      <vt:lpstr>Meat Producers </vt:lpstr>
      <vt:lpstr>Meat Producers </vt:lpstr>
      <vt:lpstr>Meat Producers </vt:lpstr>
      <vt:lpstr>Dual Purpose Producer</vt:lpstr>
      <vt:lpstr>Dual Purpose Producers</vt:lpstr>
      <vt:lpstr>Dual Purpose Producer</vt:lpstr>
      <vt:lpstr>Dual Purpose Producer</vt:lpstr>
      <vt:lpstr>Egg Producer</vt:lpstr>
      <vt:lpstr>Egg Producer </vt:lpstr>
      <vt:lpstr>Egg Producer</vt:lpstr>
      <vt:lpstr>Egg Producer</vt:lpstr>
      <vt:lpstr>Egg Producer</vt:lpstr>
      <vt:lpstr>Egg Producer</vt:lpstr>
      <vt:lpstr>Egg Producer</vt:lpstr>
      <vt:lpstr>When Choosing your Flock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Breeds of Poultry </dc:title>
  <dc:creator>Renita</dc:creator>
  <cp:lastModifiedBy>User</cp:lastModifiedBy>
  <cp:revision>9</cp:revision>
  <dcterms:created xsi:type="dcterms:W3CDTF">2018-11-15T22:00:32Z</dcterms:created>
  <dcterms:modified xsi:type="dcterms:W3CDTF">2018-11-19T16:19:55Z</dcterms:modified>
</cp:coreProperties>
</file>