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5"/>
  </p:notesMasterIdLst>
  <p:sldIdLst>
    <p:sldId id="256" r:id="rId2"/>
    <p:sldId id="258" r:id="rId3"/>
    <p:sldId id="34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DBE58"/>
    <a:srgbClr val="57B7E7"/>
    <a:srgbClr val="013668"/>
    <a:srgbClr val="C27F17"/>
    <a:srgbClr val="497135"/>
    <a:srgbClr val="0051A0"/>
    <a:srgbClr val="ED35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3" autoAdjust="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56A0D-2181-403F-BFFD-98281C3B98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998E3-22FC-4948-A7AC-A3B570038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86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082726" cy="5334001"/>
          </a:xfrm>
          <a:prstGeom prst="rect">
            <a:avLst/>
          </a:prstGeom>
          <a:solidFill>
            <a:srgbClr val="013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C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r">
              <a:buNone/>
              <a:defRPr sz="2200" b="1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err="1" smtClean="0"/>
              <a:t>xxxx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69848" y="4611903"/>
            <a:ext cx="734536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6307494" y="6102216"/>
            <a:ext cx="4404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13668"/>
                </a:solidFill>
              </a:rPr>
              <a:t>www.suagcenter.com</a:t>
            </a:r>
            <a:endParaRPr lang="en-US" dirty="0">
              <a:solidFill>
                <a:srgbClr val="013668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D15A27C-0171-1545-BB24-7160C927FE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0059" y="6414817"/>
            <a:ext cx="1308100" cy="2413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9143543" y="765048"/>
            <a:ext cx="65903" cy="5330952"/>
          </a:xfrm>
          <a:prstGeom prst="rect">
            <a:avLst/>
          </a:prstGeom>
          <a:solidFill>
            <a:srgbClr val="57B7E7"/>
          </a:solidFill>
          <a:ln>
            <a:solidFill>
              <a:srgbClr val="57B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0C5B6F9-E22A-2147-B708-5700F37BC5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27682" y="4456669"/>
            <a:ext cx="1524156" cy="151537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326817" cy="5330952"/>
          </a:xfrm>
          <a:prstGeom prst="rect">
            <a:avLst/>
          </a:prstGeom>
          <a:solidFill>
            <a:srgbClr val="0136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13668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471584" y="758952"/>
            <a:ext cx="252918" cy="5330952"/>
          </a:xfrm>
          <a:prstGeom prst="rect">
            <a:avLst/>
          </a:prstGeom>
          <a:solidFill>
            <a:srgbClr val="FDBE58"/>
          </a:solidFill>
          <a:ln>
            <a:solidFill>
              <a:srgbClr val="FDBE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307494" y="6102216"/>
            <a:ext cx="4404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013668"/>
                </a:solidFill>
              </a:rPr>
              <a:t>www.suagcenter.com</a:t>
            </a:r>
            <a:endParaRPr lang="en-US" sz="1600" dirty="0">
              <a:solidFill>
                <a:srgbClr val="013668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3369277" y="758952"/>
            <a:ext cx="65903" cy="5330952"/>
          </a:xfrm>
          <a:prstGeom prst="rect">
            <a:avLst/>
          </a:prstGeom>
          <a:solidFill>
            <a:srgbClr val="57B7E7"/>
          </a:solidFill>
          <a:ln>
            <a:solidFill>
              <a:srgbClr val="57B7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0C5B6F9-E22A-2147-B708-5700F37BC52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09473" y="4835393"/>
            <a:ext cx="1078284" cy="10720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rgbClr val="013668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rgbClr val="013668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rgbClr val="013668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rgbClr val="013668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rgbClr val="013668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737541" y="3327553"/>
            <a:ext cx="56962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DBE58"/>
                </a:solidFill>
              </a:rPr>
              <a:t>xxxxxx</a:t>
            </a:r>
            <a:endParaRPr lang="en-US" sz="3200" dirty="0">
              <a:solidFill>
                <a:srgbClr val="FDBE58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65602" y="4801855"/>
            <a:ext cx="56962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xxxxxx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69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xxxx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17166" y="864108"/>
            <a:ext cx="6167301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dirty="0" err="1" smtClean="0">
                <a:solidFill>
                  <a:schemeClr val="tx1"/>
                </a:solidFill>
              </a:rPr>
              <a:t>xxxxxxx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05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Contact Us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17166" y="864108"/>
            <a:ext cx="6167301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>
                <a:solidFill>
                  <a:srgbClr val="013668"/>
                </a:solidFill>
              </a:rPr>
              <a:t>For More Information</a:t>
            </a:r>
            <a:br>
              <a:rPr lang="en-US" sz="3200" b="1" dirty="0">
                <a:solidFill>
                  <a:srgbClr val="013668"/>
                </a:solidFill>
              </a:rPr>
            </a:br>
            <a:r>
              <a:rPr lang="en-US" sz="3200" b="1" dirty="0">
                <a:solidFill>
                  <a:srgbClr val="013668"/>
                </a:solidFill>
              </a:rPr>
              <a:t/>
            </a:r>
            <a:br>
              <a:rPr lang="en-US" sz="3200" b="1" dirty="0">
                <a:solidFill>
                  <a:srgbClr val="013668"/>
                </a:solidFill>
              </a:rPr>
            </a:br>
            <a:r>
              <a:rPr lang="en-US" sz="3600" b="1" i="1" dirty="0">
                <a:solidFill>
                  <a:srgbClr val="013668"/>
                </a:solidFill>
              </a:rPr>
              <a:t>Call</a:t>
            </a:r>
            <a:r>
              <a:rPr lang="en-US" sz="3200" b="1" dirty="0">
                <a:solidFill>
                  <a:srgbClr val="013668"/>
                </a:solidFill>
              </a:rPr>
              <a:t/>
            </a:r>
            <a:br>
              <a:rPr lang="en-US" sz="3200" b="1" dirty="0">
                <a:solidFill>
                  <a:srgbClr val="013668"/>
                </a:solidFill>
              </a:rPr>
            </a:br>
            <a:r>
              <a:rPr lang="en-US" sz="3200" b="1" dirty="0" smtClean="0">
                <a:solidFill>
                  <a:srgbClr val="013668"/>
                </a:solidFill>
              </a:rPr>
              <a:t>(225) 771-xxxx</a:t>
            </a:r>
            <a:r>
              <a:rPr lang="en-US" sz="3200" b="1" dirty="0">
                <a:solidFill>
                  <a:srgbClr val="013668"/>
                </a:solidFill>
              </a:rPr>
              <a:t/>
            </a:r>
            <a:br>
              <a:rPr lang="en-US" sz="3200" b="1" dirty="0">
                <a:solidFill>
                  <a:srgbClr val="013668"/>
                </a:solidFill>
              </a:rPr>
            </a:br>
            <a:r>
              <a:rPr lang="en-US" sz="3200" b="1" dirty="0">
                <a:solidFill>
                  <a:srgbClr val="013668"/>
                </a:solidFill>
              </a:rPr>
              <a:t>www.suagcenter.com</a:t>
            </a:r>
            <a:br>
              <a:rPr lang="en-US" sz="3200" b="1" dirty="0">
                <a:solidFill>
                  <a:srgbClr val="013668"/>
                </a:solidFill>
              </a:rPr>
            </a:br>
            <a:r>
              <a:rPr lang="en-US" sz="3200" b="1" dirty="0">
                <a:solidFill>
                  <a:srgbClr val="013668"/>
                </a:solidFill>
              </a:rPr>
              <a:t/>
            </a:r>
            <a:br>
              <a:rPr lang="en-US" sz="3200" b="1" dirty="0">
                <a:solidFill>
                  <a:srgbClr val="013668"/>
                </a:solidFill>
              </a:rPr>
            </a:br>
            <a:r>
              <a:rPr lang="en-US" sz="3200" b="1" i="1" dirty="0">
                <a:solidFill>
                  <a:srgbClr val="013668"/>
                </a:solidFill>
              </a:rPr>
              <a:t>Email</a:t>
            </a:r>
            <a:r>
              <a:rPr lang="en-US" sz="3200" b="1" dirty="0">
                <a:solidFill>
                  <a:srgbClr val="013668"/>
                </a:solidFill>
              </a:rPr>
              <a:t/>
            </a:r>
            <a:br>
              <a:rPr lang="en-US" sz="3200" b="1" dirty="0">
                <a:solidFill>
                  <a:srgbClr val="013668"/>
                </a:solidFill>
              </a:rPr>
            </a:br>
            <a:r>
              <a:rPr lang="en-US" sz="2400" b="1" dirty="0" smtClean="0">
                <a:solidFill>
                  <a:srgbClr val="013668"/>
                </a:solidFill>
              </a:rPr>
              <a:t>xxxxx@suagcenter.com</a:t>
            </a:r>
            <a:r>
              <a:rPr lang="en-US" sz="3200" b="1" dirty="0">
                <a:solidFill>
                  <a:srgbClr val="013668"/>
                </a:solidFill>
              </a:rPr>
              <a:t/>
            </a:r>
            <a:br>
              <a:rPr lang="en-US" sz="3200" b="1" dirty="0">
                <a:solidFill>
                  <a:srgbClr val="013668"/>
                </a:solidFill>
              </a:rPr>
            </a:br>
            <a:r>
              <a:rPr lang="en-US" sz="3200" b="1" dirty="0">
                <a:solidFill>
                  <a:srgbClr val="013668"/>
                </a:solidFill>
              </a:rPr>
              <a:t/>
            </a:r>
            <a:br>
              <a:rPr lang="en-US" sz="3200" b="1" dirty="0">
                <a:solidFill>
                  <a:srgbClr val="013668"/>
                </a:solidFill>
              </a:rPr>
            </a:br>
            <a:endParaRPr lang="en-US" sz="3200" dirty="0">
              <a:solidFill>
                <a:srgbClr val="0136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43922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-Ag-Center-PowerPoint-Template" id="{D6D4EC52-363F-4D32-A3D0-282734826B2A}" vid="{43DD127E-DDF5-4D0C-8526-E3D4B70A84B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SU-Ag-CAFCS-PowerPoint-Template 2021</Template>
  <TotalTime>14</TotalTime>
  <Words>9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Corbel</vt:lpstr>
      <vt:lpstr>Wingdings 2</vt:lpstr>
      <vt:lpstr>Frame</vt:lpstr>
      <vt:lpstr>PowerPoint Presentation</vt:lpstr>
      <vt:lpstr>xxxx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Nicolette Gordon</dc:creator>
  <cp:lastModifiedBy>Nicolette Gordon</cp:lastModifiedBy>
  <cp:revision>1</cp:revision>
  <dcterms:created xsi:type="dcterms:W3CDTF">2021-01-13T20:37:47Z</dcterms:created>
  <dcterms:modified xsi:type="dcterms:W3CDTF">2021-01-13T20:52:46Z</dcterms:modified>
</cp:coreProperties>
</file>