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C55"/>
    <a:srgbClr val="003668"/>
    <a:srgbClr val="57B7E7"/>
    <a:srgbClr val="153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40C34-F990-8342-8FC2-13929EA15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FD109-787B-8747-9A73-F1D1BA1C8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2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E4D5C-0282-104F-A1AE-4AA5D802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F8BA05-DDB8-3B4E-BE5C-4BAA52E62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45618-227E-4F4F-AECD-3560124A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29EE8-66F9-BA4D-96C2-F09AB77197A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BB7CE-4CDB-BB47-B75F-AFC995B6A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C6C07-5DCC-D24B-AEA5-EC936793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2FC03-83B8-CE42-83D8-6B67CAB6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4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ED7CA9-3406-0E49-B069-066C44EA1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4BC57-8B9A-3D43-84E6-8559EC82A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6132C-459F-784F-A48A-8841CB765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29EE8-66F9-BA4D-96C2-F09AB77197A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133F3-0F05-3743-B1AB-64ACB48C8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7F680-59D4-7D4A-A5EB-897AE3263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2FC03-83B8-CE42-83D8-6B67CAB6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9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C42B-3ED8-6244-906C-3A8F6F57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DCC61-81C4-BD48-AE41-6763236D9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2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3F04C-C595-E542-80EE-16AD5E70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D5A82-D47B-4640-9B9C-7BD83866C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6583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204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E7859-CA9C-7343-B0AF-D09031841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478F3-F0FF-2840-8700-ADAC8382F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2696" y="1229277"/>
            <a:ext cx="4651513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9A05F-DC4C-664D-A63C-D124D7B53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8341" y="1229277"/>
            <a:ext cx="4525616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4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3A28-FFA7-4940-9D55-35F957DBE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30" y="365125"/>
            <a:ext cx="114300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95698-E020-2A4A-88BC-5A6733BA0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513" y="1681163"/>
            <a:ext cx="47750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3A05B-5F94-BC4B-B8D4-7BE61A647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2513" y="2505075"/>
            <a:ext cx="4412974" cy="35080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EFD97C-0890-BB43-B439-694959433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7972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5CE3F1-F570-DA46-8DC1-2038FB24D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502426" cy="35080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6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F460E-031B-0A4F-9DE8-C5D9CC970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2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33E13-7DAA-8148-AABE-088F699D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41AD-487C-1546-BEAA-F798926BC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9143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73830-7AF0-0945-B78C-B2334CC3E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2997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309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F7736-2AA1-084E-B22B-566808080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AD704F-0CB4-D94E-8555-DBD6BF778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8149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657CF-918F-8742-994A-28BF925CB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02635" y="2057400"/>
            <a:ext cx="35693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ED8A7-70BD-584D-ACBC-62B9D013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29EE8-66F9-BA4D-96C2-F09AB77197A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06DA5-6F1E-B341-B529-031DDD07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F8B3D-19EA-374B-AC32-3D359F24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2FC03-83B8-CE42-83D8-6B67CAB6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4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C0EB6-B7F0-DE43-9604-1C87F307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87" y="365126"/>
            <a:ext cx="11220134" cy="767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B95762-4235-7A4E-A452-96206A799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4292" y="1323526"/>
            <a:ext cx="9460003" cy="4769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E9E14F-CAE2-DA4D-A602-3E269A64BDAF}"/>
              </a:ext>
            </a:extLst>
          </p:cNvPr>
          <p:cNvSpPr txBox="1"/>
          <p:nvPr userDrawn="1"/>
        </p:nvSpPr>
        <p:spPr>
          <a:xfrm>
            <a:off x="4218468" y="6094322"/>
            <a:ext cx="3755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013668"/>
                </a:solidFill>
              </a:rPr>
              <a:t>www.suagcenter.com</a:t>
            </a:r>
            <a:endParaRPr lang="en-US" sz="2800" dirty="0">
              <a:solidFill>
                <a:srgbClr val="013668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31A4C6-5B83-6B48-8170-03A5D5922CBE}"/>
              </a:ext>
            </a:extLst>
          </p:cNvPr>
          <p:cNvSpPr/>
          <p:nvPr userDrawn="1"/>
        </p:nvSpPr>
        <p:spPr>
          <a:xfrm>
            <a:off x="0" y="0"/>
            <a:ext cx="291737" cy="6858000"/>
          </a:xfrm>
          <a:prstGeom prst="rect">
            <a:avLst/>
          </a:prstGeom>
          <a:solidFill>
            <a:srgbClr val="153968"/>
          </a:solidFill>
          <a:ln>
            <a:solidFill>
              <a:srgbClr val="1539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733240-356B-9A43-A741-3E634BC7257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45701" y="5463398"/>
            <a:ext cx="718265" cy="107206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E963AB8-A8AF-3147-9D8B-C2C5E2659848}"/>
              </a:ext>
            </a:extLst>
          </p:cNvPr>
          <p:cNvSpPr/>
          <p:nvPr userDrawn="1"/>
        </p:nvSpPr>
        <p:spPr>
          <a:xfrm>
            <a:off x="11900262" y="0"/>
            <a:ext cx="297137" cy="6858000"/>
          </a:xfrm>
          <a:prstGeom prst="rect">
            <a:avLst/>
          </a:prstGeom>
          <a:solidFill>
            <a:srgbClr val="57B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0C5B6F9-E22A-2147-B708-5700F37BC52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77954" y="5463398"/>
            <a:ext cx="1078284" cy="107206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16B6325-DCAA-B140-9213-E7B54AF18BC0}"/>
              </a:ext>
            </a:extLst>
          </p:cNvPr>
          <p:cNvSpPr/>
          <p:nvPr userDrawn="1"/>
        </p:nvSpPr>
        <p:spPr>
          <a:xfrm rot="16200000">
            <a:off x="5950132" y="-5964074"/>
            <a:ext cx="291737" cy="12192001"/>
          </a:xfrm>
          <a:prstGeom prst="rect">
            <a:avLst/>
          </a:prstGeom>
          <a:solidFill>
            <a:srgbClr val="FBB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003668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5F111D-D88E-AE4C-B638-795805EF7175}"/>
              </a:ext>
            </a:extLst>
          </p:cNvPr>
          <p:cNvSpPr/>
          <p:nvPr userDrawn="1"/>
        </p:nvSpPr>
        <p:spPr>
          <a:xfrm rot="16200000">
            <a:off x="5951174" y="625717"/>
            <a:ext cx="291737" cy="12200713"/>
          </a:xfrm>
          <a:prstGeom prst="rect">
            <a:avLst/>
          </a:prstGeom>
          <a:solidFill>
            <a:srgbClr val="FBB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  <a:solidFill>
                <a:srgbClr val="003668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AAACB1-C214-9C48-B744-ADA6A5F80074}"/>
              </a:ext>
            </a:extLst>
          </p:cNvPr>
          <p:cNvSpPr/>
          <p:nvPr userDrawn="1"/>
        </p:nvSpPr>
        <p:spPr>
          <a:xfrm>
            <a:off x="168965" y="119271"/>
            <a:ext cx="11867322" cy="6589642"/>
          </a:xfrm>
          <a:prstGeom prst="rect">
            <a:avLst/>
          </a:prstGeom>
          <a:noFill/>
          <a:ln>
            <a:solidFill>
              <a:srgbClr val="01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D15A27C-0171-1545-BB24-7160C927FED3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546811" y="6318664"/>
            <a:ext cx="1308100" cy="24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3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CFC3242-4B48-C348-9D7E-D33ED7599AA5}"/>
              </a:ext>
            </a:extLst>
          </p:cNvPr>
          <p:cNvSpPr/>
          <p:nvPr/>
        </p:nvSpPr>
        <p:spPr>
          <a:xfrm>
            <a:off x="0" y="-90435"/>
            <a:ext cx="12192000" cy="70438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2FEDA6-3836-C14A-8258-FB5960B3F2ED}"/>
              </a:ext>
            </a:extLst>
          </p:cNvPr>
          <p:cNvSpPr/>
          <p:nvPr/>
        </p:nvSpPr>
        <p:spPr>
          <a:xfrm>
            <a:off x="0" y="297951"/>
            <a:ext cx="12192000" cy="5798049"/>
          </a:xfrm>
          <a:prstGeom prst="rect">
            <a:avLst/>
          </a:prstGeom>
          <a:solidFill>
            <a:srgbClr val="01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396526-533C-9944-95FF-7EA05E42C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500" y="1298448"/>
            <a:ext cx="8629808" cy="32552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4B8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CA1B2D3-FBE5-294C-ABC6-3DC317230D5F}"/>
              </a:ext>
            </a:extLst>
          </p:cNvPr>
          <p:cNvCxnSpPr>
            <a:cxnSpLocks/>
          </p:cNvCxnSpPr>
          <p:nvPr/>
        </p:nvCxnSpPr>
        <p:spPr>
          <a:xfrm>
            <a:off x="1501448" y="4611903"/>
            <a:ext cx="8657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A9138D5-033C-FE4A-9F93-931CFA187CE9}"/>
              </a:ext>
            </a:extLst>
          </p:cNvPr>
          <p:cNvSpPr/>
          <p:nvPr/>
        </p:nvSpPr>
        <p:spPr>
          <a:xfrm>
            <a:off x="0" y="6009375"/>
            <a:ext cx="12192000" cy="478055"/>
          </a:xfrm>
          <a:prstGeom prst="rect">
            <a:avLst/>
          </a:prstGeom>
          <a:solidFill>
            <a:srgbClr val="F4B858"/>
          </a:solidFill>
          <a:ln>
            <a:solidFill>
              <a:srgbClr val="F4B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F625A1B-6CB6-3847-B8AA-952E259FF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0281" y="4192712"/>
            <a:ext cx="1750168" cy="174008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E91D41-B222-1B43-9EAF-A070AFE7B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51" y="4139119"/>
            <a:ext cx="1165820" cy="174008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2113AFB-2030-264C-8850-6C9C22BDF0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2922" y="6560049"/>
            <a:ext cx="1308100" cy="241300"/>
          </a:xfrm>
          <a:prstGeom prst="rect">
            <a:avLst/>
          </a:prstGeom>
        </p:spPr>
      </p:pic>
      <p:sp>
        <p:nvSpPr>
          <p:cNvPr id="20" name="Subtitle 2">
            <a:extLst>
              <a:ext uri="{FF2B5EF4-FFF2-40B4-BE49-F238E27FC236}">
                <a16:creationId xmlns:a16="http://schemas.microsoft.com/office/drawing/2014/main" id="{E9064CC2-5EB8-B04E-8970-E155738A3F2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94688" y="6066540"/>
            <a:ext cx="10823623" cy="344308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>
            <a:lvl1pPr marL="0" indent="0" algn="r">
              <a:buNone/>
              <a:defRPr sz="2200" cap="none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>
                <a:solidFill>
                  <a:srgbClr val="003668"/>
                </a:solidFill>
              </a:rPr>
              <a:t>www.suagcenter.com</a:t>
            </a:r>
          </a:p>
        </p:txBody>
      </p:sp>
    </p:spTree>
    <p:extLst>
      <p:ext uri="{BB962C8B-B14F-4D97-AF65-F5344CB8AC3E}">
        <p14:creationId xmlns:p14="http://schemas.microsoft.com/office/powerpoint/2010/main" val="66985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F007-99D0-C149-98B5-7B966236E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616" y="3627455"/>
            <a:ext cx="9144000" cy="1600766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1C83C-A4EC-E04A-B561-65C442EE6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616" y="5320296"/>
            <a:ext cx="9144000" cy="57808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7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A9ED2-7719-7447-B3A9-C3804B2C7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D154E-7842-1846-B2AE-18E83719D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1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D4D0C80-F1A8-EE47-A485-0D2134D45271}"/>
              </a:ext>
            </a:extLst>
          </p:cNvPr>
          <p:cNvGrpSpPr/>
          <p:nvPr/>
        </p:nvGrpSpPr>
        <p:grpSpPr>
          <a:xfrm>
            <a:off x="158088" y="269967"/>
            <a:ext cx="11889886" cy="6588033"/>
            <a:chOff x="158088" y="269967"/>
            <a:chExt cx="11889886" cy="658803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34F951B-C7F5-0D4A-9078-9ADA5FC673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1392"/>
            <a:stretch/>
          </p:blipFill>
          <p:spPr>
            <a:xfrm>
              <a:off x="170614" y="269967"/>
              <a:ext cx="11877360" cy="6588033"/>
            </a:xfrm>
            <a:prstGeom prst="rect">
              <a:avLst/>
            </a:prstGeom>
          </p:spPr>
        </p:pic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56D30D1-A759-3C4D-86B1-9336281065FB}"/>
                </a:ext>
              </a:extLst>
            </p:cNvPr>
            <p:cNvCxnSpPr/>
            <p:nvPr/>
          </p:nvCxnSpPr>
          <p:spPr>
            <a:xfrm>
              <a:off x="158088" y="282492"/>
              <a:ext cx="0" cy="6480049"/>
            </a:xfrm>
            <a:prstGeom prst="line">
              <a:avLst/>
            </a:prstGeom>
            <a:ln>
              <a:solidFill>
                <a:srgbClr val="FBBC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206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88CD4-170C-2744-8FAC-983C17737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D863D7-6D51-4249-8827-1EA98BE0155D}"/>
              </a:ext>
            </a:extLst>
          </p:cNvPr>
          <p:cNvSpPr/>
          <p:nvPr/>
        </p:nvSpPr>
        <p:spPr>
          <a:xfrm>
            <a:off x="365579" y="765313"/>
            <a:ext cx="4376238" cy="4600508"/>
          </a:xfrm>
          <a:prstGeom prst="rect">
            <a:avLst/>
          </a:prstGeom>
          <a:solidFill>
            <a:srgbClr val="E4E4E4"/>
          </a:solidFill>
          <a:ln>
            <a:solidFill>
              <a:srgbClr val="E4E4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8FFDFF3-67B2-E445-AF18-3C10E62D1C8B}"/>
              </a:ext>
            </a:extLst>
          </p:cNvPr>
          <p:cNvSpPr txBox="1">
            <a:spLocks/>
          </p:cNvSpPr>
          <p:nvPr/>
        </p:nvSpPr>
        <p:spPr>
          <a:xfrm>
            <a:off x="356213" y="1714443"/>
            <a:ext cx="3827418" cy="2952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13668"/>
                </a:solidFill>
              </a:rPr>
              <a:t>For More Information</a:t>
            </a:r>
            <a:br>
              <a:rPr lang="en-US" sz="4000" b="1" dirty="0">
                <a:solidFill>
                  <a:srgbClr val="013668"/>
                </a:solidFill>
              </a:rPr>
            </a:br>
            <a:r>
              <a:rPr lang="en-US" sz="4000" b="1" dirty="0">
                <a:solidFill>
                  <a:srgbClr val="013668"/>
                </a:solidFill>
              </a:rPr>
              <a:t/>
            </a:r>
            <a:br>
              <a:rPr lang="en-US" sz="4000" b="1" dirty="0">
                <a:solidFill>
                  <a:srgbClr val="013668"/>
                </a:solidFill>
              </a:rPr>
            </a:br>
            <a:r>
              <a:rPr lang="en-US" sz="2700" b="1" dirty="0" err="1">
                <a:solidFill>
                  <a:srgbClr val="013668"/>
                </a:solidFill>
              </a:rPr>
              <a:t>www.suagcenter.com</a:t>
            </a:r>
            <a:r>
              <a:rPr lang="en-US" sz="2700" b="1" dirty="0">
                <a:solidFill>
                  <a:srgbClr val="013668"/>
                </a:solidFill>
              </a:rPr>
              <a:t/>
            </a:r>
            <a:br>
              <a:rPr lang="en-US" sz="2700" b="1" dirty="0">
                <a:solidFill>
                  <a:srgbClr val="013668"/>
                </a:solidFill>
              </a:rPr>
            </a:br>
            <a:r>
              <a:rPr lang="en-US" sz="2700" b="1" dirty="0">
                <a:solidFill>
                  <a:srgbClr val="013668"/>
                </a:solidFill>
              </a:rPr>
              <a:t/>
            </a:r>
            <a:br>
              <a:rPr lang="en-US" sz="2700" b="1" dirty="0">
                <a:solidFill>
                  <a:srgbClr val="013668"/>
                </a:solidFill>
              </a:rPr>
            </a:br>
            <a:r>
              <a:rPr lang="en-US" sz="2700" b="1" i="1" dirty="0">
                <a:solidFill>
                  <a:srgbClr val="013668"/>
                </a:solidFill>
              </a:rPr>
              <a:t>Email</a:t>
            </a:r>
            <a:r>
              <a:rPr lang="en-US" sz="2700" b="1" dirty="0">
                <a:solidFill>
                  <a:srgbClr val="013668"/>
                </a:solidFill>
              </a:rPr>
              <a:t/>
            </a:r>
            <a:br>
              <a:rPr lang="en-US" sz="2700" b="1" dirty="0">
                <a:solidFill>
                  <a:srgbClr val="013668"/>
                </a:solidFill>
              </a:rPr>
            </a:br>
            <a:r>
              <a:rPr lang="en-US" sz="2000" b="1" dirty="0" err="1">
                <a:solidFill>
                  <a:srgbClr val="013668"/>
                </a:solidFill>
              </a:rPr>
              <a:t>orlando_mcmeans@suagcenter.com</a:t>
            </a:r>
            <a:r>
              <a:rPr lang="en-US" sz="2700" b="1" dirty="0">
                <a:solidFill>
                  <a:srgbClr val="013668"/>
                </a:solidFill>
              </a:rPr>
              <a:t/>
            </a:r>
            <a:br>
              <a:rPr lang="en-US" sz="2700" b="1" dirty="0">
                <a:solidFill>
                  <a:srgbClr val="013668"/>
                </a:solidFill>
              </a:rPr>
            </a:br>
            <a:r>
              <a:rPr lang="en-US" sz="2700" b="1" dirty="0">
                <a:solidFill>
                  <a:srgbClr val="013668"/>
                </a:solidFill>
              </a:rPr>
              <a:t/>
            </a:r>
            <a:br>
              <a:rPr lang="en-US" sz="2700" b="1" dirty="0">
                <a:solidFill>
                  <a:srgbClr val="013668"/>
                </a:solidFill>
              </a:rPr>
            </a:br>
            <a:r>
              <a:rPr lang="en-US" sz="2400" b="1" dirty="0">
                <a:solidFill>
                  <a:srgbClr val="013668"/>
                </a:solidFill>
              </a:rPr>
              <a:t/>
            </a:r>
            <a:br>
              <a:rPr lang="en-US" sz="2400" b="1" dirty="0">
                <a:solidFill>
                  <a:srgbClr val="013668"/>
                </a:solidFill>
              </a:rPr>
            </a:br>
            <a:r>
              <a:rPr lang="en-US" sz="2400" b="1" dirty="0">
                <a:solidFill>
                  <a:srgbClr val="013668"/>
                </a:solidFill>
              </a:rPr>
              <a:t/>
            </a:r>
            <a:br>
              <a:rPr lang="en-US" sz="2400" b="1" dirty="0">
                <a:solidFill>
                  <a:srgbClr val="013668"/>
                </a:solidFill>
              </a:rPr>
            </a:br>
            <a:endParaRPr lang="en-US" sz="2400" b="1" dirty="0">
              <a:solidFill>
                <a:srgbClr val="013668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10240E-16BA-8B40-BA41-E71BE40C7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617" y="1026071"/>
            <a:ext cx="7445829" cy="418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8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AgCenter-CAFCS" id="{89FAFED2-B542-1340-9E47-ED2418C9DAE8}" vid="{BA547CB3-926D-F645-BA90-BBF1FC3ACE6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SUAgCenter-CAFCS</Template>
  <TotalTime>14</TotalTime>
  <Words>10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Click to edit Master title style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edit Master title style</dc:title>
  <dc:creator>Nicolette Gordon</dc:creator>
  <cp:lastModifiedBy>Nicolette Gordon</cp:lastModifiedBy>
  <cp:revision>1</cp:revision>
  <dcterms:created xsi:type="dcterms:W3CDTF">2021-01-13T20:38:15Z</dcterms:created>
  <dcterms:modified xsi:type="dcterms:W3CDTF">2021-01-13T20:53:12Z</dcterms:modified>
</cp:coreProperties>
</file>